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5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75" r:id="rId9"/>
    <p:sldId id="279" r:id="rId10"/>
    <p:sldId id="276" r:id="rId11"/>
    <p:sldId id="277" r:id="rId12"/>
    <p:sldId id="280" r:id="rId13"/>
    <p:sldId id="278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Inter-Regular" panose="020B0604020202020204" charset="0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B8CE54-D7E4-4D6C-B30F-6A91B47CCFBE}">
  <a:tblStyle styleId="{E4B8CE54-D7E4-4D6C-B30F-6A91B47CCF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A51BF6-B60F-430B-B708-1F52C015F51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3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1483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d9ad39b82_2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8d9ad39b82_2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5424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2"/>
            </a:gs>
            <a:gs pos="100000">
              <a:schemeClr val="dk1"/>
            </a:gs>
          </a:gsLst>
          <a:lin ang="8100019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" y="234877"/>
            <a:ext cx="9144000" cy="4673746"/>
          </a:xfrm>
          <a:custGeom>
            <a:avLst/>
            <a:gdLst/>
            <a:ahLst/>
            <a:cxnLst/>
            <a:rect l="l" t="t" r="r" b="b"/>
            <a:pathLst>
              <a:path w="12192000" h="6231661" extrusionOk="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37875" y="1662450"/>
            <a:ext cx="7068300" cy="181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1" y="234877"/>
            <a:ext cx="9144000" cy="4673746"/>
          </a:xfrm>
          <a:custGeom>
            <a:avLst/>
            <a:gdLst/>
            <a:ahLst/>
            <a:cxnLst/>
            <a:rect l="l" t="t" r="r" b="b"/>
            <a:pathLst>
              <a:path w="12192000" h="6231661" extrusionOk="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037875" y="2774327"/>
            <a:ext cx="7068300" cy="3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lt2"/>
            </a:gs>
            <a:gs pos="50000">
              <a:schemeClr val="accent1"/>
            </a:gs>
            <a:gs pos="100000">
              <a:schemeClr val="accent2"/>
            </a:gs>
          </a:gsLst>
          <a:lin ang="8099331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037875" y="1323600"/>
            <a:ext cx="5654700" cy="297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275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●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○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■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●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○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■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●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○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■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/>
          <p:nvPr/>
        </p:nvSpPr>
        <p:spPr>
          <a:xfrm>
            <a:off x="961675" y="52799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accent2"/>
                </a:solidFill>
              </a:rPr>
              <a:t>“</a:t>
            </a:r>
            <a:endParaRPr sz="9600" b="1">
              <a:solidFill>
                <a:schemeClr val="accent2"/>
              </a:solidFill>
            </a:endParaRP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34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037825" y="1353950"/>
            <a:ext cx="330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4803623" y="1353950"/>
            <a:ext cx="330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0" y="1455585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63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">
  <p:cSld name="BLANK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099331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0" y="1455585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34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6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ctrTitle"/>
          </p:nvPr>
        </p:nvSpPr>
        <p:spPr>
          <a:xfrm>
            <a:off x="1037875" y="1662450"/>
            <a:ext cx="7068300" cy="181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Music player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2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10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05" name="Google Shape;305;p32"/>
          <p:cNvSpPr txBox="1">
            <a:spLocks noGrp="1"/>
          </p:cNvSpPr>
          <p:nvPr>
            <p:ph type="body" idx="4294967295"/>
          </p:nvPr>
        </p:nvSpPr>
        <p:spPr>
          <a:xfrm>
            <a:off x="463639" y="373650"/>
            <a:ext cx="3496468" cy="438509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rPr>
              <a:t>The list and play page</a:t>
            </a:r>
            <a:endParaRPr sz="2800" dirty="0">
              <a:solidFill>
                <a:schemeClr val="lt1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</a:rPr>
              <a:t>S</a:t>
            </a:r>
            <a:r>
              <a:rPr lang="en" sz="1800" dirty="0">
                <a:solidFill>
                  <a:schemeClr val="lt1"/>
                </a:solidFill>
              </a:rPr>
              <a:t>hows lists of songs and can choose and go to play page</a:t>
            </a:r>
            <a:endParaRPr sz="1800" dirty="0">
              <a:solidFill>
                <a:schemeClr val="l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714139-287B-B59A-199E-8440006F5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938" y="901293"/>
            <a:ext cx="1920096" cy="38929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80D04D-6BB7-379D-C4FE-DBC619584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563" y="872634"/>
            <a:ext cx="1857608" cy="392161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11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34BBDD-5B21-D3F7-B152-8948681E4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35" y="267236"/>
            <a:ext cx="2317435" cy="46090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861CCD-EF87-9FAA-4668-57A4C3A39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3282" y="267236"/>
            <a:ext cx="2317435" cy="46090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319AF3-6E93-2005-94CB-AD8BF5DA96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330" y="267236"/>
            <a:ext cx="2317435" cy="460902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12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37F6FD-3332-C84D-62B6-CC7C215AE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468" y="249619"/>
            <a:ext cx="2209870" cy="4665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CAEF63-7B9C-6AF5-73FA-4EA557607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7289" y="249619"/>
            <a:ext cx="2436395" cy="4686300"/>
          </a:xfrm>
          <a:prstGeom prst="rect">
            <a:avLst/>
          </a:prstGeom>
        </p:spPr>
      </p:pic>
      <p:sp>
        <p:nvSpPr>
          <p:cNvPr id="10" name="Google Shape;305;p32">
            <a:extLst>
              <a:ext uri="{FF2B5EF4-FFF2-40B4-BE49-F238E27FC236}">
                <a16:creationId xmlns:a16="http://schemas.microsoft.com/office/drawing/2014/main" id="{632D2447-A36B-22EC-60F0-A5EC9028C5C1}"/>
              </a:ext>
            </a:extLst>
          </p:cNvPr>
          <p:cNvSpPr txBox="1">
            <a:spLocks/>
          </p:cNvSpPr>
          <p:nvPr/>
        </p:nvSpPr>
        <p:spPr>
          <a:xfrm>
            <a:off x="215516" y="377684"/>
            <a:ext cx="3496468" cy="4430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●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○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-Regular"/>
              <a:buChar char="■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indent="0">
              <a:buFont typeface="Inter-Regular"/>
              <a:buNone/>
            </a:pPr>
            <a:r>
              <a:rPr lang="en-US" sz="2800" dirty="0">
                <a:solidFill>
                  <a:schemeClr val="lt1"/>
                </a:solidFill>
              </a:rPr>
              <a:t>features</a:t>
            </a:r>
          </a:p>
          <a:p>
            <a:pPr marL="0" indent="0">
              <a:buFont typeface="Inter-Regular"/>
              <a:buNone/>
            </a:pPr>
            <a:r>
              <a:rPr lang="en-US" sz="1800" dirty="0">
                <a:solidFill>
                  <a:schemeClr val="lt1"/>
                </a:solidFill>
              </a:rPr>
              <a:t>Can pause and play our song</a:t>
            </a:r>
          </a:p>
        </p:txBody>
      </p:sp>
    </p:spTree>
    <p:extLst>
      <p:ext uri="{BB962C8B-B14F-4D97-AF65-F5344CB8AC3E}">
        <p14:creationId xmlns:p14="http://schemas.microsoft.com/office/powerpoint/2010/main" val="1578511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"/>
          <p:cNvSpPr txBox="1">
            <a:spLocks noGrp="1"/>
          </p:cNvSpPr>
          <p:nvPr>
            <p:ph type="ctrTitle" idx="4294967295"/>
          </p:nvPr>
        </p:nvSpPr>
        <p:spPr>
          <a:xfrm>
            <a:off x="1037875" y="974563"/>
            <a:ext cx="5889600" cy="96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/>
              <a:t>Thanks!</a:t>
            </a:r>
            <a:endParaRPr sz="6800"/>
          </a:p>
        </p:txBody>
      </p:sp>
      <p:sp>
        <p:nvSpPr>
          <p:cNvPr id="325" name="Google Shape;325;p34"/>
          <p:cNvSpPr txBox="1">
            <a:spLocks noGrp="1"/>
          </p:cNvSpPr>
          <p:nvPr>
            <p:ph type="subTitle" idx="4294967295"/>
          </p:nvPr>
        </p:nvSpPr>
        <p:spPr>
          <a:xfrm>
            <a:off x="831813" y="1983737"/>
            <a:ext cx="5889600" cy="21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rPr>
              <a:t>Any questions?</a:t>
            </a:r>
            <a:endParaRPr sz="3600" dirty="0">
              <a:solidFill>
                <a:schemeClr val="accent2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You can find me at</a:t>
            </a:r>
            <a:endParaRPr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kidistmamaye2002@gmail.com</a:t>
            </a:r>
            <a:endParaRPr dirty="0"/>
          </a:p>
        </p:txBody>
      </p:sp>
      <p:sp>
        <p:nvSpPr>
          <p:cNvPr id="326" name="Google Shape;326;p3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ctrTitle" idx="4294967295"/>
          </p:nvPr>
        </p:nvSpPr>
        <p:spPr>
          <a:xfrm>
            <a:off x="1037875" y="974563"/>
            <a:ext cx="5889600" cy="96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/>
              <a:t>Hello!</a:t>
            </a:r>
            <a:endParaRPr sz="6800"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4294967295"/>
          </p:nvPr>
        </p:nvSpPr>
        <p:spPr>
          <a:xfrm>
            <a:off x="1037875" y="1983735"/>
            <a:ext cx="5889600" cy="278788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rPr>
              <a:t>I am </a:t>
            </a:r>
            <a:r>
              <a:rPr lang="en" sz="3600" dirty="0">
                <a:solidFill>
                  <a:schemeClr val="accent2"/>
                </a:solidFill>
              </a:rPr>
              <a:t>kidist mamaye</a:t>
            </a:r>
            <a:endParaRPr sz="3600" dirty="0">
              <a:solidFill>
                <a:schemeClr val="accent2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 am a BahirDar University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software engineering student.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And I </a:t>
            </a:r>
            <a:r>
              <a:rPr lang="en" dirty="0"/>
              <a:t>am here to present my mobile app</a:t>
            </a:r>
            <a:r>
              <a:rPr lang="en" sz="3600" b="1" dirty="0"/>
              <a:t>.</a:t>
            </a:r>
            <a:endParaRPr lang="en" dirty="0"/>
          </a:p>
        </p:txBody>
      </p: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1.Introduction </a:t>
            </a:r>
            <a:endParaRPr dirty="0"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1"/>
          </p:nvPr>
        </p:nvSpPr>
        <p:spPr>
          <a:xfrm>
            <a:off x="1037875" y="2774327"/>
            <a:ext cx="7068300" cy="3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start with the detail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1037875" y="1323600"/>
            <a:ext cx="5654700" cy="297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Inter-Regular" panose="020B0604020202020204" charset="0"/>
                <a:ea typeface="Inter-Regular" panose="020B0604020202020204" charset="0"/>
              </a:rPr>
              <a:t>Music can change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Inter-Regular" panose="020B0604020202020204" charset="0"/>
                <a:ea typeface="Inter-Regular" panose="020B0604020202020204" charset="0"/>
              </a:rPr>
              <a:t>the world because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Inter-Regular" panose="020B0604020202020204" charset="0"/>
                <a:ea typeface="Inter-Regular" panose="020B0604020202020204" charset="0"/>
              </a:rPr>
              <a:t>it can change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Inter-Regular" panose="020B0604020202020204" charset="0"/>
                <a:ea typeface="Inter-Regular" panose="020B0604020202020204" charset="0"/>
              </a:rPr>
              <a:t>people</a:t>
            </a:r>
            <a:r>
              <a:rPr lang="en" dirty="0">
                <a:solidFill>
                  <a:schemeClr val="bg1"/>
                </a:solidFill>
                <a:latin typeface="Inter-Regular" panose="020B0604020202020204" charset="0"/>
                <a:ea typeface="Inter-Regular" panose="020B0604020202020204" charset="0"/>
              </a:rPr>
              <a:t>.</a:t>
            </a:r>
            <a:endParaRPr dirty="0">
              <a:solidFill>
                <a:schemeClr val="bg1"/>
              </a:solidFill>
              <a:latin typeface="Inter-Regular" panose="020B0604020202020204" charset="0"/>
              <a:ea typeface="Inter-Regular" panose="020B0604020202020204" charset="0"/>
            </a:endParaRPr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introduction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screens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features</a:t>
            </a:r>
            <a:endParaRPr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ctrTitle" idx="4294967295"/>
          </p:nvPr>
        </p:nvSpPr>
        <p:spPr>
          <a:xfrm>
            <a:off x="1037875" y="946275"/>
            <a:ext cx="4671600" cy="1902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>
                <a:solidFill>
                  <a:schemeClr val="lt1"/>
                </a:solidFill>
              </a:rPr>
              <a:t>Big concept</a:t>
            </a:r>
            <a:endParaRPr sz="6800">
              <a:solidFill>
                <a:schemeClr val="lt1"/>
              </a:solidFill>
            </a:endParaRPr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4294967295"/>
          </p:nvPr>
        </p:nvSpPr>
        <p:spPr>
          <a:xfrm>
            <a:off x="1037875" y="2831025"/>
            <a:ext cx="4671600" cy="136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L</a:t>
            </a:r>
            <a:r>
              <a:rPr lang="en" dirty="0">
                <a:solidFill>
                  <a:schemeClr val="accent1"/>
                </a:solidFill>
              </a:rPr>
              <a:t>istning music and ejoy the world 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7377418" y="3486944"/>
            <a:ext cx="323741" cy="30911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109" name="Google Shape;109;p18"/>
          <p:cNvSpPr/>
          <p:nvPr/>
        </p:nvSpPr>
        <p:spPr>
          <a:xfrm rot="2466773">
            <a:off x="5741698" y="2019883"/>
            <a:ext cx="449798" cy="42948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110" name="Google Shape;110;p18"/>
          <p:cNvSpPr/>
          <p:nvPr/>
        </p:nvSpPr>
        <p:spPr>
          <a:xfrm rot="-1609367">
            <a:off x="6399536" y="2290128"/>
            <a:ext cx="323700" cy="30907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111" name="Google Shape;111;p18"/>
          <p:cNvSpPr/>
          <p:nvPr/>
        </p:nvSpPr>
        <p:spPr>
          <a:xfrm rot="2926420">
            <a:off x="8362263" y="2534988"/>
            <a:ext cx="242429" cy="23147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112" name="Google Shape;112;p18"/>
          <p:cNvSpPr/>
          <p:nvPr/>
        </p:nvSpPr>
        <p:spPr>
          <a:xfrm rot="-1609361">
            <a:off x="7353476" y="984336"/>
            <a:ext cx="218402" cy="20853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113" name="Google Shape;113;p18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6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62476C-584F-2059-B629-00B4D2F30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836" y="1882024"/>
            <a:ext cx="1190426" cy="11904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1D49D0-BEA3-793E-FDDF-F86652116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808" y="182998"/>
            <a:ext cx="1812963" cy="15985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>
            <a:spLocks noGrp="1"/>
          </p:cNvSpPr>
          <p:nvPr>
            <p:ph type="body" idx="1"/>
          </p:nvPr>
        </p:nvSpPr>
        <p:spPr>
          <a:xfrm>
            <a:off x="1037825" y="1353950"/>
            <a:ext cx="7114502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dirty="0"/>
              <a:t>This app is a music player application where you can listen music every where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dirty="0"/>
              <a:t>it will you help you to enjoy and relief your stress by listening a song</a:t>
            </a:r>
            <a:endParaRPr dirty="0"/>
          </a:p>
        </p:txBody>
      </p:sp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21" name="Google Shape;121;p19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>
            <a:spLocks noGrp="1"/>
          </p:cNvSpPr>
          <p:nvPr>
            <p:ph type="body" idx="4294967295"/>
          </p:nvPr>
        </p:nvSpPr>
        <p:spPr>
          <a:xfrm>
            <a:off x="1037875" y="367211"/>
            <a:ext cx="6908390" cy="59870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T</a:t>
            </a:r>
            <a:r>
              <a:rPr lang="en" sz="3600" dirty="0">
                <a:solidFill>
                  <a:schemeClr val="bg1"/>
                </a:solidFill>
              </a:rPr>
              <a:t>he first pages to slied</a:t>
            </a:r>
            <a:endParaRPr lang="en-US" sz="2800" dirty="0">
              <a:solidFill>
                <a:schemeClr val="bg1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288" name="Google Shape;288;p31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8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58D29C-98E0-2E82-B04A-58851594E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363" y="1342396"/>
            <a:ext cx="1776159" cy="33777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773B9C-3939-9D27-6BFA-E6DE1B3C1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0170" y="1342396"/>
            <a:ext cx="1776159" cy="34146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525685-294B-4F70-D58D-B88384F26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8977" y="1342396"/>
            <a:ext cx="1776158" cy="341460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>
            <a:spLocks noGrp="1"/>
          </p:cNvSpPr>
          <p:nvPr>
            <p:ph type="body" idx="4294967295"/>
          </p:nvPr>
        </p:nvSpPr>
        <p:spPr>
          <a:xfrm>
            <a:off x="1037875" y="373650"/>
            <a:ext cx="3521100" cy="43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rPr>
              <a:t>Home Page</a:t>
            </a:r>
            <a:endParaRPr sz="2800" dirty="0">
              <a:solidFill>
                <a:schemeClr val="lt1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</a:rPr>
              <a:t>T</a:t>
            </a:r>
            <a:r>
              <a:rPr lang="en" sz="1800" dirty="0">
                <a:solidFill>
                  <a:schemeClr val="lt1"/>
                </a:solidFill>
              </a:rPr>
              <a:t>his shows the home page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</a:rPr>
              <a:t>O</a:t>
            </a:r>
            <a:r>
              <a:rPr lang="en" sz="1800" dirty="0">
                <a:solidFill>
                  <a:schemeClr val="lt1"/>
                </a:solidFill>
              </a:rPr>
              <a:t>f my app .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288" name="Google Shape;288;p31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9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04CF8F-57DC-94E7-616A-A09A51555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609" y="273024"/>
            <a:ext cx="2177740" cy="459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95437"/>
      </p:ext>
    </p:extLst>
  </p:cSld>
  <p:clrMapOvr>
    <a:masterClrMapping/>
  </p:clrMapOvr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</Words>
  <Application>Microsoft Office PowerPoint</Application>
  <PresentationFormat>On-screen Show (16:9)</PresentationFormat>
  <Paragraphs>44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Wingdings</vt:lpstr>
      <vt:lpstr>Inter-Regular</vt:lpstr>
      <vt:lpstr>Calibri</vt:lpstr>
      <vt:lpstr>Joan template</vt:lpstr>
      <vt:lpstr>Music player</vt:lpstr>
      <vt:lpstr>Hello!</vt:lpstr>
      <vt:lpstr>1.Introduction </vt:lpstr>
      <vt:lpstr>PowerPoint Presentation</vt:lpstr>
      <vt:lpstr>This is a slide title</vt:lpstr>
      <vt:lpstr>Big concept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player</dc:title>
  <dc:creator>USER</dc:creator>
  <cp:lastModifiedBy>kidist mamaye</cp:lastModifiedBy>
  <cp:revision>1</cp:revision>
  <dcterms:modified xsi:type="dcterms:W3CDTF">2023-02-22T03:23:11Z</dcterms:modified>
</cp:coreProperties>
</file>